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8" r:id="rId4"/>
    <p:sldId id="296" r:id="rId5"/>
    <p:sldId id="297" r:id="rId6"/>
    <p:sldId id="291" r:id="rId7"/>
    <p:sldId id="293" r:id="rId8"/>
    <p:sldId id="294" r:id="rId9"/>
    <p:sldId id="295" r:id="rId10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96" y="15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>
                <a:ea typeface="ＭＳ Ｐゴシック" pitchFamily="34" charset="-128"/>
              </a:rPr>
              <a:t>SaaS: Gmail, google maps, google docs, ....</a:t>
            </a:r>
          </a:p>
          <a:p>
            <a:r>
              <a:rPr lang="da-DK" altLang="en-US">
                <a:ea typeface="ＭＳ Ｐゴシック" pitchFamily="34" charset="-128"/>
              </a:rPr>
              <a:t>PaaS: Google App Engine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378560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811026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243491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675957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DA074D0-CAAA-48B0-86FD-DBF0BBD5E7C6}" type="slidenum">
              <a:rPr lang="da-DK" altLang="en-US" smtClean="0"/>
              <a:pPr eaLnBrk="1" hangingPunct="1"/>
              <a:t>4</a:t>
            </a:fld>
            <a:endParaRPr lang="da-DK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>
                <a:ea typeface="ＭＳ Ｐゴシック" pitchFamily="34" charset="-128"/>
              </a:rPr>
              <a:t>IaaS: Amazon EC2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378560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811026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243491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675957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93C7956-8D32-4514-A988-BA358DEA87B8}" type="slidenum">
              <a:rPr lang="da-DK" altLang="en-US" smtClean="0"/>
              <a:pPr eaLnBrk="1" hangingPunct="1"/>
              <a:t>5</a:t>
            </a:fld>
            <a:endParaRPr lang="da-DK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685800" y="685800"/>
            <a:ext cx="5486400" cy="3429000"/>
          </a:xfrm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a-DK" altLang="en-US">
                <a:ea typeface="ＭＳ Ｐゴシック" pitchFamily="34" charset="-128"/>
              </a:rPr>
              <a:t>Because PaaS is hidden from us users? Was this web site made using App Engine?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02756" indent="-270291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081164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513629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1946095" indent="-216233" defTabSz="914485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378560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811026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243491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675957" indent="-216233" algn="ctr" defTabSz="91448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20A38B0-EA08-41A8-983C-57C0B544CEB4}" type="slidenum">
              <a:rPr lang="da-DK" altLang="en-US" smtClean="0"/>
              <a:pPr eaLnBrk="1" hangingPunct="1"/>
              <a:t>6</a:t>
            </a:fld>
            <a:endParaRPr lang="da-DK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Microservices and DevOps</a:t>
            </a:r>
            <a:endParaRPr lang="da-DK" altLang="en-US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DevOps and Container Technology</a:t>
            </a:r>
          </a:p>
          <a:p>
            <a:pPr>
              <a:defRPr/>
            </a:pPr>
            <a:r>
              <a:rPr lang="da-DK" sz="2000" dirty="0"/>
              <a:t>Cloud Computing</a:t>
            </a:r>
            <a:endParaRPr lang="da-DK" dirty="0"/>
          </a:p>
          <a:p>
            <a:pPr>
              <a:defRPr/>
            </a:pPr>
            <a:endParaRPr lang="da-DK" dirty="0"/>
          </a:p>
          <a:p>
            <a:pPr>
              <a:defRPr/>
            </a:pPr>
            <a:r>
              <a:rPr lang="da-DK" sz="160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BDA84-A456-4F03-A4B7-B57D179D4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22507-708D-46AF-9442-CA405ABCF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Utilization Problem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0EA13-6099-4CCF-9291-F55A9C139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84881-0E2B-45B6-857A-76B7029C2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E7CBEB-BCE0-488E-B29E-19F5696D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C4F5071-82EB-4A5C-9D96-039CD9D930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85" y="1518999"/>
            <a:ext cx="8251031" cy="2677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CC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430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NIST characteristics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A short and on the spot paper: the NIST paper</a:t>
            </a:r>
          </a:p>
        </p:txBody>
      </p:sp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038" y="1707886"/>
            <a:ext cx="5365750" cy="1673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E8226B-B587-47F4-914B-BC86B4F27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29D66F-EDAD-4806-A71D-03B74CEDF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0510B-B8A3-4E24-942A-B45AB4D0F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11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Service Models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SaaS: Software as a service</a:t>
            </a: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End user applications accessible in the cloud, typically through web browsers</a:t>
            </a: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Exercise: 	Give examples</a:t>
            </a:r>
          </a:p>
          <a:p>
            <a:endParaRPr lang="en-US" altLang="en-US" noProof="0" dirty="0">
              <a:ea typeface="ＭＳ Ｐゴシック" pitchFamily="34" charset="-128"/>
            </a:endParaRPr>
          </a:p>
          <a:p>
            <a:r>
              <a:rPr lang="en-US" altLang="en-US" noProof="0" dirty="0">
                <a:ea typeface="ＭＳ Ｐゴシック" pitchFamily="34" charset="-128"/>
              </a:rPr>
              <a:t>PaaS:	Platform as a service</a:t>
            </a: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Programming libraries, services, tools allowing applications to be build utilizing cloud features</a:t>
            </a: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Exercise:	Give examples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89619C-BC02-48F3-BD60-0A21C074E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734E7C-E9F0-4819-A3ED-19AA7E704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251CD1-C599-4819-9A70-2551DFBEC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5430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Service Models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IaaS: Infrastructure as a Service</a:t>
            </a: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Provide virtual processing and storage capacity, i.e. the actual computing infrastructure</a:t>
            </a:r>
          </a:p>
          <a:p>
            <a:pPr lvl="1"/>
            <a:endParaRPr lang="en-US" altLang="en-US" noProof="0" dirty="0">
              <a:ea typeface="ＭＳ Ｐゴシック" pitchFamily="34" charset="-128"/>
            </a:endParaRP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Exercise: 	Give examples</a:t>
            </a:r>
          </a:p>
          <a:p>
            <a:r>
              <a:rPr lang="en-US" altLang="en-US" dirty="0" err="1">
                <a:ea typeface="ＭＳ Ｐゴシック" pitchFamily="34" charset="-128"/>
              </a:rPr>
              <a:t>FaaS</a:t>
            </a:r>
            <a:r>
              <a:rPr lang="en-US" altLang="en-US" dirty="0">
                <a:ea typeface="ＭＳ Ｐゴシック" pitchFamily="34" charset="-128"/>
              </a:rPr>
              <a:t>: Function as a Service</a:t>
            </a:r>
          </a:p>
          <a:p>
            <a:pPr lvl="1"/>
            <a:r>
              <a:rPr lang="en-US" altLang="en-US" dirty="0">
                <a:ea typeface="ＭＳ Ｐゴシック" pitchFamily="34" charset="-128"/>
              </a:rPr>
              <a:t>Provide </a:t>
            </a:r>
            <a:r>
              <a:rPr lang="en-US" altLang="en-US" i="1" dirty="0">
                <a:ea typeface="ＭＳ Ｐゴシック" pitchFamily="34" charset="-128"/>
              </a:rPr>
              <a:t>single function </a:t>
            </a:r>
            <a:r>
              <a:rPr lang="en-US" altLang="en-US" dirty="0">
                <a:ea typeface="ＭＳ Ｐゴシック" pitchFamily="34" charset="-128"/>
              </a:rPr>
              <a:t>as a cloud hosted service</a:t>
            </a:r>
          </a:p>
          <a:p>
            <a:pPr lvl="1"/>
            <a:r>
              <a:rPr lang="en-US" altLang="en-US" noProof="0" dirty="0">
                <a:ea typeface="ＭＳ Ｐゴシック" pitchFamily="34" charset="-128"/>
              </a:rPr>
              <a:t>Aka ‘serverless </a:t>
            </a:r>
            <a:r>
              <a:rPr lang="en-US" altLang="en-US" noProof="0" dirty="0" err="1">
                <a:ea typeface="ＭＳ Ｐゴシック" pitchFamily="34" charset="-128"/>
              </a:rPr>
              <a:t>archite</a:t>
            </a:r>
            <a:r>
              <a:rPr lang="en-US" altLang="en-US" dirty="0" err="1">
                <a:ea typeface="ＭＳ Ｐゴシック" pitchFamily="34" charset="-128"/>
              </a:rPr>
              <a:t>cture</a:t>
            </a:r>
            <a:r>
              <a:rPr lang="en-US" altLang="en-US" dirty="0">
                <a:ea typeface="ＭＳ Ｐゴシック" pitchFamily="34" charset="-128"/>
              </a:rPr>
              <a:t>’</a:t>
            </a:r>
            <a:endParaRPr lang="en-US" altLang="en-US" noProof="0" dirty="0">
              <a:ea typeface="ＭＳ Ｐゴシック" pitchFamily="34" charset="-128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AD0A7A-63C5-488F-9435-25B7DE542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8E062-EE41-4D55-B696-4ABB6B7B5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89FC99-2CB9-4526-9D28-7DA8A925E3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1BED50B-B421-4C55-8108-A5CF10485A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3359" y="4611803"/>
            <a:ext cx="5810250" cy="466725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952264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Comparing</a:t>
            </a: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Why are some cloud service models much easier to spot than others?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C9D9F8-D343-4144-A54F-4B307FEFD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EEE501-B29B-424C-8110-E23207F30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3EF32E-9278-4003-BD01-E994280B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4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noProof="0" dirty="0">
                <a:ea typeface="ＭＳ Ｐゴシック" pitchFamily="34" charset="-128"/>
              </a:rPr>
              <a:t>Deployment models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noProof="0" dirty="0">
              <a:ea typeface="ＭＳ Ｐゴシック" pitchFamily="34" charset="-128"/>
            </a:endParaRPr>
          </a:p>
          <a:p>
            <a:endParaRPr lang="en-US" altLang="en-US" noProof="0" dirty="0">
              <a:ea typeface="ＭＳ Ｐゴシック" pitchFamily="34" charset="-128"/>
            </a:endParaRPr>
          </a:p>
          <a:p>
            <a:endParaRPr lang="en-US" altLang="en-US" noProof="0" dirty="0">
              <a:ea typeface="ＭＳ Ｐゴシック" pitchFamily="34" charset="-128"/>
            </a:endParaRPr>
          </a:p>
          <a:p>
            <a:endParaRPr lang="en-US" altLang="en-US" noProof="0" dirty="0">
              <a:ea typeface="ＭＳ Ｐゴシック" pitchFamily="34" charset="-128"/>
            </a:endParaRPr>
          </a:p>
          <a:p>
            <a:endParaRPr lang="en-US" altLang="en-US" noProof="0" dirty="0">
              <a:ea typeface="ＭＳ Ｐゴシック" pitchFamily="34" charset="-128"/>
            </a:endParaRPr>
          </a:p>
          <a:p>
            <a:endParaRPr lang="en-US" altLang="en-US" noProof="0" dirty="0">
              <a:ea typeface="ＭＳ Ｐゴシック" pitchFamily="34" charset="-128"/>
            </a:endParaRPr>
          </a:p>
        </p:txBody>
      </p:sp>
      <p:pic>
        <p:nvPicPr>
          <p:cNvPr id="3891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1717146"/>
            <a:ext cx="5143500" cy="138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71B49-3DA7-4837-A878-A37A09053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FC9992-0BA5-4C9A-948A-A79CD4C65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32D53D-4B91-4EEE-A148-86DEC0097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485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BEB5C-3D69-46DF-A29E-B42BD69A9E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In Practice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8B1CE7-E9F4-4E64-943B-28CF49F1C2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2729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6FBDB-1F63-4AD3-8A82-38DD11AF4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Find yourself a suitable provider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59271-D949-4426-B263-32609AF69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Consider</a:t>
            </a:r>
          </a:p>
          <a:p>
            <a:pPr lvl="1"/>
            <a:r>
              <a:rPr lang="da-DK" dirty="0"/>
              <a:t>Cost		and how easy it is to calculate cost</a:t>
            </a:r>
          </a:p>
          <a:p>
            <a:pPr lvl="2"/>
            <a:r>
              <a:rPr lang="da-DK" dirty="0"/>
              <a:t>I prefer flat rate models!</a:t>
            </a:r>
          </a:p>
          <a:p>
            <a:pPr lvl="1"/>
            <a:r>
              <a:rPr lang="da-DK" dirty="0"/>
              <a:t>Free-tier		if you want to save a few bucks</a:t>
            </a:r>
          </a:p>
          <a:p>
            <a:pPr lvl="1"/>
            <a:r>
              <a:rPr lang="da-DK" dirty="0"/>
              <a:t>Learnability	Spend 2 minutes or 5 hours?</a:t>
            </a:r>
          </a:p>
          <a:p>
            <a:pPr lvl="1"/>
            <a:endParaRPr lang="da-DK" dirty="0"/>
          </a:p>
          <a:p>
            <a:r>
              <a:rPr lang="da-DK" dirty="0"/>
              <a:t>My recommendations (I have no affilitation)</a:t>
            </a:r>
          </a:p>
          <a:p>
            <a:pPr lvl="1"/>
            <a:r>
              <a:rPr lang="da-DK" dirty="0"/>
              <a:t>Cloud.dk		support Danish industry</a:t>
            </a:r>
          </a:p>
          <a:p>
            <a:pPr lvl="1"/>
            <a:r>
              <a:rPr lang="da-DK"/>
              <a:t>digitalocean	one-click docker 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1A6D3-51A8-4485-BC72-58035C23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7FBD88-4368-4E16-BDF1-5362B6397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813CE-1658-4C74-9E2A-D7A7C213A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7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190</Words>
  <Application>Microsoft Office PowerPoint</Application>
  <PresentationFormat>On-screen Show (16:10)</PresentationFormat>
  <Paragraphs>71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Microservices and DevOps</vt:lpstr>
      <vt:lpstr>Why?</vt:lpstr>
      <vt:lpstr>NIST characteristics</vt:lpstr>
      <vt:lpstr>Service Models</vt:lpstr>
      <vt:lpstr>Service Models</vt:lpstr>
      <vt:lpstr>Comparing</vt:lpstr>
      <vt:lpstr>Deployment models</vt:lpstr>
      <vt:lpstr>In Practice</vt:lpstr>
      <vt:lpstr>Find yourself a suitable provider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73</cp:revision>
  <dcterms:created xsi:type="dcterms:W3CDTF">2006-08-16T00:00:00Z</dcterms:created>
  <dcterms:modified xsi:type="dcterms:W3CDTF">2019-09-24T06:03:24Z</dcterms:modified>
</cp:coreProperties>
</file>